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869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95425"/>
      </p:ext>
    </p:extLst>
  </p:cSld>
  <p:clrMapOvr>
    <a:masterClrMapping/>
  </p:clrMapOvr>
  <p:transition spd="med">
    <p:dissolve/>
  </p:transition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10536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9799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695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80493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045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0837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5184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3362"/>
      </p:ext>
    </p:extLst>
  </p:cSld>
  <p:clrMapOvr>
    <a:masterClrMapping/>
  </p:clrMapOvr>
  <p:transition spd="med">
    <p:dissolve/>
  </p:transition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0294"/>
      </p:ext>
    </p:extLst>
  </p:cSld>
  <p:clrMapOvr>
    <a:masterClrMapping/>
  </p:clrMapOvr>
  <p:transition spd="med">
    <p:dissolve/>
  </p:transition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59635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8058D85-03A4-4889-B811-2B18F4797BE9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849AF52-D380-4BE6-A229-ACAF22A025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1536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2094" y="4758765"/>
            <a:ext cx="3793678" cy="10377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Kristin Beach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2" y="2166479"/>
            <a:ext cx="4500463" cy="1285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2420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8" y="1150386"/>
            <a:ext cx="3450290" cy="2366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1154" y="3636525"/>
            <a:ext cx="3565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William , 7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congenital heart defect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 wish to be an American Airlines pilot 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82" y="1152985"/>
            <a:ext cx="3446501" cy="2363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088967" y="3790412"/>
            <a:ext cx="4054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2"/>
                </a:solidFill>
              </a:rPr>
              <a:t>Mahlia</a:t>
            </a:r>
            <a:r>
              <a:rPr lang="en-US" sz="2000" b="1" dirty="0" smtClean="0">
                <a:solidFill>
                  <a:schemeClr val="tx2"/>
                </a:solidFill>
              </a:rPr>
              <a:t> , 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acute lymphoblastic leukemia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 wish to be a ballerina 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55" y="1150386"/>
            <a:ext cx="3450290" cy="2366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326033" y="3790412"/>
            <a:ext cx="3539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Brandon , 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renal disorder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 wish to be a firefighter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909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8" y="1142999"/>
            <a:ext cx="3352945" cy="2298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87" y="3799430"/>
            <a:ext cx="3352945" cy="2298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58" y="1142998"/>
            <a:ext cx="3352945" cy="2298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35" y="1142999"/>
            <a:ext cx="3358331" cy="2301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4228" r="10291" b="4642"/>
          <a:stretch/>
        </p:blipFill>
        <p:spPr>
          <a:xfrm>
            <a:off x="6861877" y="3799430"/>
            <a:ext cx="3039207" cy="2335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19566" y="584804"/>
            <a:ext cx="1282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Katy Perry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73963" y="6252114"/>
            <a:ext cx="2215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The Jonas Brothers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1545" y="6252114"/>
            <a:ext cx="1562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Tom Brady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87843" y="584804"/>
            <a:ext cx="1687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Tim McGraw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8633" y="584804"/>
            <a:ext cx="159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Justin Bieber 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98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5" y="1873462"/>
            <a:ext cx="4436154" cy="3039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72" y="1873461"/>
            <a:ext cx="4436154" cy="3039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0" y="40534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Alexander , 9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</a:rPr>
              <a:t>acute lymphoblastic leukemia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/>
                </a:solidFill>
              </a:rPr>
              <a:t>I wish to go bug hunting 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7"/>
          <a:stretch/>
        </p:blipFill>
        <p:spPr>
          <a:xfrm>
            <a:off x="4361182" y="3559795"/>
            <a:ext cx="3469637" cy="3039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2221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8296" y="3016300"/>
            <a:ext cx="3976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Amelia, 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Brain cancer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 wish to take care of the world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79877" y="4936593"/>
            <a:ext cx="3976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TJ, 5, Thailand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leukemia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 wish to be a pilot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91854" y="2980724"/>
            <a:ext cx="3976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Allen, 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leukemia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 wish to be a car designer 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8296" y="942108"/>
            <a:ext cx="4244629" cy="2038616"/>
            <a:chOff x="715945" y="514150"/>
            <a:chExt cx="4291484" cy="18902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45" y="514150"/>
              <a:ext cx="4291484" cy="189029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15945" y="625499"/>
              <a:ext cx="2017207" cy="856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/>
                  <a:latin typeface="Georgia" panose="02040502050405020303" pitchFamily="18" charset="0"/>
                  <a:ea typeface="Batang" panose="02030600000101010101" pitchFamily="18" charset="-127"/>
                  <a:cs typeface="Arial" panose="020B0604020202020204" pitchFamily="34" charset="0"/>
                </a:rPr>
                <a:t>“ This reinforces my belief that people are good. ” </a:t>
              </a:r>
              <a:endParaRPr lang="en-US" dirty="0">
                <a:solidFill>
                  <a:schemeClr val="bg1"/>
                </a:solidFill>
                <a:latin typeface="Georgia" panose="02040502050405020303" pitchFamily="18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91854" y="942108"/>
            <a:ext cx="5216044" cy="1967794"/>
            <a:chOff x="6491854" y="644738"/>
            <a:chExt cx="5216044" cy="19677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7" r="22867"/>
            <a:stretch/>
          </p:blipFill>
          <p:spPr>
            <a:xfrm>
              <a:off x="6491854" y="644738"/>
              <a:ext cx="5216044" cy="196779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491854" y="739028"/>
              <a:ext cx="23575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“...this is everything I have dreamed of. ” </a:t>
              </a:r>
              <a:endParaRPr 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4"/>
          <a:stretch/>
        </p:blipFill>
        <p:spPr>
          <a:xfrm>
            <a:off x="3242754" y="4270549"/>
            <a:ext cx="5158285" cy="2347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4410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147</TotalTime>
  <Words>121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Batang</vt:lpstr>
      <vt:lpstr>Arial</vt:lpstr>
      <vt:lpstr>Calibri</vt:lpstr>
      <vt:lpstr>Century Schoolbook</vt:lpstr>
      <vt:lpstr>Corbel</vt:lpstr>
      <vt:lpstr>Georgia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Beach</dc:creator>
  <cp:lastModifiedBy>Kristin Beach</cp:lastModifiedBy>
  <cp:revision>18</cp:revision>
  <dcterms:created xsi:type="dcterms:W3CDTF">2016-04-04T03:08:44Z</dcterms:created>
  <dcterms:modified xsi:type="dcterms:W3CDTF">2016-04-04T05:36:16Z</dcterms:modified>
</cp:coreProperties>
</file>